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9"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72F09-65E0-D69B-B8EB-E32A4CCE50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EA327A-2303-248E-74B3-F2158B6F20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2995D7-A8C4-FFB6-9A2B-097390BAE733}"/>
              </a:ext>
            </a:extLst>
          </p:cNvPr>
          <p:cNvSpPr>
            <a:spLocks noGrp="1"/>
          </p:cNvSpPr>
          <p:nvPr>
            <p:ph type="dt" sz="half" idx="10"/>
          </p:nvPr>
        </p:nvSpPr>
        <p:spPr/>
        <p:txBody>
          <a:bodyPr/>
          <a:lstStyle/>
          <a:p>
            <a:fld id="{7972E919-4461-4C6E-B65C-E9282B9CC938}" type="datetimeFigureOut">
              <a:rPr lang="en-US" smtClean="0"/>
              <a:t>2/3/2023</a:t>
            </a:fld>
            <a:endParaRPr lang="en-US"/>
          </a:p>
        </p:txBody>
      </p:sp>
      <p:sp>
        <p:nvSpPr>
          <p:cNvPr id="5" name="Footer Placeholder 4">
            <a:extLst>
              <a:ext uri="{FF2B5EF4-FFF2-40B4-BE49-F238E27FC236}">
                <a16:creationId xmlns:a16="http://schemas.microsoft.com/office/drawing/2014/main" id="{B41D169C-0406-64B1-D80B-B0D18107F2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4D1EAE-8870-7CA2-982D-912310C6B1A3}"/>
              </a:ext>
            </a:extLst>
          </p:cNvPr>
          <p:cNvSpPr>
            <a:spLocks noGrp="1"/>
          </p:cNvSpPr>
          <p:nvPr>
            <p:ph type="sldNum" sz="quarter" idx="12"/>
          </p:nvPr>
        </p:nvSpPr>
        <p:spPr/>
        <p:txBody>
          <a:bodyPr/>
          <a:lstStyle/>
          <a:p>
            <a:fld id="{1BD9BD27-4E1D-4E42-9C69-4AF1821FA504}" type="slidenum">
              <a:rPr lang="en-US" smtClean="0"/>
              <a:t>‹#›</a:t>
            </a:fld>
            <a:endParaRPr lang="en-US"/>
          </a:p>
        </p:txBody>
      </p:sp>
    </p:spTree>
    <p:extLst>
      <p:ext uri="{BB962C8B-B14F-4D97-AF65-F5344CB8AC3E}">
        <p14:creationId xmlns:p14="http://schemas.microsoft.com/office/powerpoint/2010/main" val="3668446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F2338-D66D-920E-9905-68CED48D8A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257385-9D60-DD4C-D9B6-3F2D270374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B06CD0-18F7-6E23-89F6-A1A46C2CB9A8}"/>
              </a:ext>
            </a:extLst>
          </p:cNvPr>
          <p:cNvSpPr>
            <a:spLocks noGrp="1"/>
          </p:cNvSpPr>
          <p:nvPr>
            <p:ph type="dt" sz="half" idx="10"/>
          </p:nvPr>
        </p:nvSpPr>
        <p:spPr/>
        <p:txBody>
          <a:bodyPr/>
          <a:lstStyle/>
          <a:p>
            <a:fld id="{7972E919-4461-4C6E-B65C-E9282B9CC938}" type="datetimeFigureOut">
              <a:rPr lang="en-US" smtClean="0"/>
              <a:t>2/3/2023</a:t>
            </a:fld>
            <a:endParaRPr lang="en-US"/>
          </a:p>
        </p:txBody>
      </p:sp>
      <p:sp>
        <p:nvSpPr>
          <p:cNvPr id="5" name="Footer Placeholder 4">
            <a:extLst>
              <a:ext uri="{FF2B5EF4-FFF2-40B4-BE49-F238E27FC236}">
                <a16:creationId xmlns:a16="http://schemas.microsoft.com/office/drawing/2014/main" id="{8CA8EAF7-3CB1-21C0-64CA-BDF64666AA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69BDFC-D2E9-6A33-C95A-74883D1CBB43}"/>
              </a:ext>
            </a:extLst>
          </p:cNvPr>
          <p:cNvSpPr>
            <a:spLocks noGrp="1"/>
          </p:cNvSpPr>
          <p:nvPr>
            <p:ph type="sldNum" sz="quarter" idx="12"/>
          </p:nvPr>
        </p:nvSpPr>
        <p:spPr/>
        <p:txBody>
          <a:bodyPr/>
          <a:lstStyle/>
          <a:p>
            <a:fld id="{1BD9BD27-4E1D-4E42-9C69-4AF1821FA504}" type="slidenum">
              <a:rPr lang="en-US" smtClean="0"/>
              <a:t>‹#›</a:t>
            </a:fld>
            <a:endParaRPr lang="en-US"/>
          </a:p>
        </p:txBody>
      </p:sp>
    </p:spTree>
    <p:extLst>
      <p:ext uri="{BB962C8B-B14F-4D97-AF65-F5344CB8AC3E}">
        <p14:creationId xmlns:p14="http://schemas.microsoft.com/office/powerpoint/2010/main" val="3374510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480C3-6AF3-4B3D-6569-80B585BB58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70AB0F-8A69-3019-3A39-C5E59C274D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CFC24A-6C1E-02DD-8F9F-BA2BA91974AA}"/>
              </a:ext>
            </a:extLst>
          </p:cNvPr>
          <p:cNvSpPr>
            <a:spLocks noGrp="1"/>
          </p:cNvSpPr>
          <p:nvPr>
            <p:ph type="dt" sz="half" idx="10"/>
          </p:nvPr>
        </p:nvSpPr>
        <p:spPr/>
        <p:txBody>
          <a:bodyPr/>
          <a:lstStyle/>
          <a:p>
            <a:fld id="{7972E919-4461-4C6E-B65C-E9282B9CC938}" type="datetimeFigureOut">
              <a:rPr lang="en-US" smtClean="0"/>
              <a:t>2/3/2023</a:t>
            </a:fld>
            <a:endParaRPr lang="en-US"/>
          </a:p>
        </p:txBody>
      </p:sp>
      <p:sp>
        <p:nvSpPr>
          <p:cNvPr id="5" name="Footer Placeholder 4">
            <a:extLst>
              <a:ext uri="{FF2B5EF4-FFF2-40B4-BE49-F238E27FC236}">
                <a16:creationId xmlns:a16="http://schemas.microsoft.com/office/drawing/2014/main" id="{DB541E53-E8BE-0EA2-E849-86636D110E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972D22-AFD5-AC75-8BD5-C490483621E9}"/>
              </a:ext>
            </a:extLst>
          </p:cNvPr>
          <p:cNvSpPr>
            <a:spLocks noGrp="1"/>
          </p:cNvSpPr>
          <p:nvPr>
            <p:ph type="sldNum" sz="quarter" idx="12"/>
          </p:nvPr>
        </p:nvSpPr>
        <p:spPr/>
        <p:txBody>
          <a:bodyPr/>
          <a:lstStyle/>
          <a:p>
            <a:fld id="{1BD9BD27-4E1D-4E42-9C69-4AF1821FA504}" type="slidenum">
              <a:rPr lang="en-US" smtClean="0"/>
              <a:t>‹#›</a:t>
            </a:fld>
            <a:endParaRPr lang="en-US"/>
          </a:p>
        </p:txBody>
      </p:sp>
    </p:spTree>
    <p:extLst>
      <p:ext uri="{BB962C8B-B14F-4D97-AF65-F5344CB8AC3E}">
        <p14:creationId xmlns:p14="http://schemas.microsoft.com/office/powerpoint/2010/main" val="4182385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42104-63D5-BAA1-4063-23CAD19CD2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A28B12-19C5-6B7F-424E-A4879874B5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313059-1AD9-6502-B659-6D8F6248F7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ACF3A9-13D8-0B7A-5876-7AF426A3E95B}"/>
              </a:ext>
            </a:extLst>
          </p:cNvPr>
          <p:cNvSpPr>
            <a:spLocks noGrp="1"/>
          </p:cNvSpPr>
          <p:nvPr>
            <p:ph type="dt" sz="half" idx="10"/>
          </p:nvPr>
        </p:nvSpPr>
        <p:spPr/>
        <p:txBody>
          <a:bodyPr/>
          <a:lstStyle/>
          <a:p>
            <a:fld id="{7972E919-4461-4C6E-B65C-E9282B9CC938}" type="datetimeFigureOut">
              <a:rPr lang="en-US" smtClean="0"/>
              <a:t>2/3/2023</a:t>
            </a:fld>
            <a:endParaRPr lang="en-US"/>
          </a:p>
        </p:txBody>
      </p:sp>
      <p:sp>
        <p:nvSpPr>
          <p:cNvPr id="6" name="Footer Placeholder 5">
            <a:extLst>
              <a:ext uri="{FF2B5EF4-FFF2-40B4-BE49-F238E27FC236}">
                <a16:creationId xmlns:a16="http://schemas.microsoft.com/office/drawing/2014/main" id="{773A8F40-4946-EEAB-D21E-A6D2819213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77891F-4E3A-4546-1830-A6FA98DA6F3C}"/>
              </a:ext>
            </a:extLst>
          </p:cNvPr>
          <p:cNvSpPr>
            <a:spLocks noGrp="1"/>
          </p:cNvSpPr>
          <p:nvPr>
            <p:ph type="sldNum" sz="quarter" idx="12"/>
          </p:nvPr>
        </p:nvSpPr>
        <p:spPr/>
        <p:txBody>
          <a:bodyPr/>
          <a:lstStyle/>
          <a:p>
            <a:fld id="{1BD9BD27-4E1D-4E42-9C69-4AF1821FA504}" type="slidenum">
              <a:rPr lang="en-US" smtClean="0"/>
              <a:t>‹#›</a:t>
            </a:fld>
            <a:endParaRPr lang="en-US"/>
          </a:p>
        </p:txBody>
      </p:sp>
    </p:spTree>
    <p:extLst>
      <p:ext uri="{BB962C8B-B14F-4D97-AF65-F5344CB8AC3E}">
        <p14:creationId xmlns:p14="http://schemas.microsoft.com/office/powerpoint/2010/main" val="2437250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53418-F423-BCC9-64C3-FFFAAF45EE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5F7D99-005A-1985-41DD-955074FB98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C877AA-CB39-0F27-64C4-C0FA8BDA06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7FFBF2-E739-3EB9-F146-C8B83992DD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EF779E-F93A-33DF-F02D-8932882625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D3EA0F-0B42-4B98-12BA-69919ABB9812}"/>
              </a:ext>
            </a:extLst>
          </p:cNvPr>
          <p:cNvSpPr>
            <a:spLocks noGrp="1"/>
          </p:cNvSpPr>
          <p:nvPr>
            <p:ph type="dt" sz="half" idx="10"/>
          </p:nvPr>
        </p:nvSpPr>
        <p:spPr/>
        <p:txBody>
          <a:bodyPr/>
          <a:lstStyle/>
          <a:p>
            <a:fld id="{7972E919-4461-4C6E-B65C-E9282B9CC938}" type="datetimeFigureOut">
              <a:rPr lang="en-US" smtClean="0"/>
              <a:t>2/3/2023</a:t>
            </a:fld>
            <a:endParaRPr lang="en-US"/>
          </a:p>
        </p:txBody>
      </p:sp>
      <p:sp>
        <p:nvSpPr>
          <p:cNvPr id="8" name="Footer Placeholder 7">
            <a:extLst>
              <a:ext uri="{FF2B5EF4-FFF2-40B4-BE49-F238E27FC236}">
                <a16:creationId xmlns:a16="http://schemas.microsoft.com/office/drawing/2014/main" id="{E1D0D7C9-CFF2-1EFC-A9D0-CC4B393F5B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73DC64C-FC1C-656C-577F-8BA6C04219A1}"/>
              </a:ext>
            </a:extLst>
          </p:cNvPr>
          <p:cNvSpPr>
            <a:spLocks noGrp="1"/>
          </p:cNvSpPr>
          <p:nvPr>
            <p:ph type="sldNum" sz="quarter" idx="12"/>
          </p:nvPr>
        </p:nvSpPr>
        <p:spPr/>
        <p:txBody>
          <a:bodyPr/>
          <a:lstStyle/>
          <a:p>
            <a:fld id="{1BD9BD27-4E1D-4E42-9C69-4AF1821FA504}" type="slidenum">
              <a:rPr lang="en-US" smtClean="0"/>
              <a:t>‹#›</a:t>
            </a:fld>
            <a:endParaRPr lang="en-US"/>
          </a:p>
        </p:txBody>
      </p:sp>
    </p:spTree>
    <p:extLst>
      <p:ext uri="{BB962C8B-B14F-4D97-AF65-F5344CB8AC3E}">
        <p14:creationId xmlns:p14="http://schemas.microsoft.com/office/powerpoint/2010/main" val="1966826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370AD-B973-19E2-595B-D9970C4EB2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7FD5AE-5FE8-E59F-8278-5BDE8ED98B85}"/>
              </a:ext>
            </a:extLst>
          </p:cNvPr>
          <p:cNvSpPr>
            <a:spLocks noGrp="1"/>
          </p:cNvSpPr>
          <p:nvPr>
            <p:ph type="dt" sz="half" idx="10"/>
          </p:nvPr>
        </p:nvSpPr>
        <p:spPr/>
        <p:txBody>
          <a:bodyPr/>
          <a:lstStyle/>
          <a:p>
            <a:fld id="{7972E919-4461-4C6E-B65C-E9282B9CC938}" type="datetimeFigureOut">
              <a:rPr lang="en-US" smtClean="0"/>
              <a:t>2/3/2023</a:t>
            </a:fld>
            <a:endParaRPr lang="en-US"/>
          </a:p>
        </p:txBody>
      </p:sp>
      <p:sp>
        <p:nvSpPr>
          <p:cNvPr id="4" name="Footer Placeholder 3">
            <a:extLst>
              <a:ext uri="{FF2B5EF4-FFF2-40B4-BE49-F238E27FC236}">
                <a16:creationId xmlns:a16="http://schemas.microsoft.com/office/drawing/2014/main" id="{D926923F-DFE0-9EC2-C157-612437832F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C61874-7A95-E5CA-62CC-EB23913EBB49}"/>
              </a:ext>
            </a:extLst>
          </p:cNvPr>
          <p:cNvSpPr>
            <a:spLocks noGrp="1"/>
          </p:cNvSpPr>
          <p:nvPr>
            <p:ph type="sldNum" sz="quarter" idx="12"/>
          </p:nvPr>
        </p:nvSpPr>
        <p:spPr/>
        <p:txBody>
          <a:bodyPr/>
          <a:lstStyle/>
          <a:p>
            <a:fld id="{1BD9BD27-4E1D-4E42-9C69-4AF1821FA504}" type="slidenum">
              <a:rPr lang="en-US" smtClean="0"/>
              <a:t>‹#›</a:t>
            </a:fld>
            <a:endParaRPr lang="en-US"/>
          </a:p>
        </p:txBody>
      </p:sp>
    </p:spTree>
    <p:extLst>
      <p:ext uri="{BB962C8B-B14F-4D97-AF65-F5344CB8AC3E}">
        <p14:creationId xmlns:p14="http://schemas.microsoft.com/office/powerpoint/2010/main" val="125519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DAAA63-5C14-EE81-DD4E-529D4A16DB30}"/>
              </a:ext>
            </a:extLst>
          </p:cNvPr>
          <p:cNvSpPr>
            <a:spLocks noGrp="1"/>
          </p:cNvSpPr>
          <p:nvPr>
            <p:ph type="dt" sz="half" idx="10"/>
          </p:nvPr>
        </p:nvSpPr>
        <p:spPr/>
        <p:txBody>
          <a:bodyPr/>
          <a:lstStyle/>
          <a:p>
            <a:fld id="{7972E919-4461-4C6E-B65C-E9282B9CC938}" type="datetimeFigureOut">
              <a:rPr lang="en-US" smtClean="0"/>
              <a:t>2/3/2023</a:t>
            </a:fld>
            <a:endParaRPr lang="en-US"/>
          </a:p>
        </p:txBody>
      </p:sp>
      <p:sp>
        <p:nvSpPr>
          <p:cNvPr id="3" name="Footer Placeholder 2">
            <a:extLst>
              <a:ext uri="{FF2B5EF4-FFF2-40B4-BE49-F238E27FC236}">
                <a16:creationId xmlns:a16="http://schemas.microsoft.com/office/drawing/2014/main" id="{103FEA20-93CC-9FFF-4B94-C309295D78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365A10-E026-8A2E-B47F-6BDC94C40F66}"/>
              </a:ext>
            </a:extLst>
          </p:cNvPr>
          <p:cNvSpPr>
            <a:spLocks noGrp="1"/>
          </p:cNvSpPr>
          <p:nvPr>
            <p:ph type="sldNum" sz="quarter" idx="12"/>
          </p:nvPr>
        </p:nvSpPr>
        <p:spPr/>
        <p:txBody>
          <a:bodyPr/>
          <a:lstStyle/>
          <a:p>
            <a:fld id="{1BD9BD27-4E1D-4E42-9C69-4AF1821FA504}" type="slidenum">
              <a:rPr lang="en-US" smtClean="0"/>
              <a:t>‹#›</a:t>
            </a:fld>
            <a:endParaRPr lang="en-US"/>
          </a:p>
        </p:txBody>
      </p:sp>
    </p:spTree>
    <p:extLst>
      <p:ext uri="{BB962C8B-B14F-4D97-AF65-F5344CB8AC3E}">
        <p14:creationId xmlns:p14="http://schemas.microsoft.com/office/powerpoint/2010/main" val="2749726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B73E3-1268-65EF-0691-27559D9B03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416B02-6E80-F084-F5DD-EB8AEDE890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9465C3-C174-A872-4145-607A93133C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3F35B9-61E3-DDA7-BB0A-F3C923341D24}"/>
              </a:ext>
            </a:extLst>
          </p:cNvPr>
          <p:cNvSpPr>
            <a:spLocks noGrp="1"/>
          </p:cNvSpPr>
          <p:nvPr>
            <p:ph type="dt" sz="half" idx="10"/>
          </p:nvPr>
        </p:nvSpPr>
        <p:spPr/>
        <p:txBody>
          <a:bodyPr/>
          <a:lstStyle/>
          <a:p>
            <a:fld id="{7972E919-4461-4C6E-B65C-E9282B9CC938}" type="datetimeFigureOut">
              <a:rPr lang="en-US" smtClean="0"/>
              <a:t>2/3/2023</a:t>
            </a:fld>
            <a:endParaRPr lang="en-US"/>
          </a:p>
        </p:txBody>
      </p:sp>
      <p:sp>
        <p:nvSpPr>
          <p:cNvPr id="6" name="Footer Placeholder 5">
            <a:extLst>
              <a:ext uri="{FF2B5EF4-FFF2-40B4-BE49-F238E27FC236}">
                <a16:creationId xmlns:a16="http://schemas.microsoft.com/office/drawing/2014/main" id="{3688B122-C9AF-9A9A-CF48-B7193298E4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52F215-71E4-E0C5-F7AA-CFC18AD91D5C}"/>
              </a:ext>
            </a:extLst>
          </p:cNvPr>
          <p:cNvSpPr>
            <a:spLocks noGrp="1"/>
          </p:cNvSpPr>
          <p:nvPr>
            <p:ph type="sldNum" sz="quarter" idx="12"/>
          </p:nvPr>
        </p:nvSpPr>
        <p:spPr/>
        <p:txBody>
          <a:bodyPr/>
          <a:lstStyle/>
          <a:p>
            <a:fld id="{1BD9BD27-4E1D-4E42-9C69-4AF1821FA504}" type="slidenum">
              <a:rPr lang="en-US" smtClean="0"/>
              <a:t>‹#›</a:t>
            </a:fld>
            <a:endParaRPr lang="en-US"/>
          </a:p>
        </p:txBody>
      </p:sp>
    </p:spTree>
    <p:extLst>
      <p:ext uri="{BB962C8B-B14F-4D97-AF65-F5344CB8AC3E}">
        <p14:creationId xmlns:p14="http://schemas.microsoft.com/office/powerpoint/2010/main" val="3598183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AF3E9-79F2-C211-6CDD-98187D6DCE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03F5E8-0154-325B-167E-F1088C91E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F90C81-E6CE-41D6-3A17-65449AA0B5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7B4BF3-56D9-6864-BB72-BB1AC01175D5}"/>
              </a:ext>
            </a:extLst>
          </p:cNvPr>
          <p:cNvSpPr>
            <a:spLocks noGrp="1"/>
          </p:cNvSpPr>
          <p:nvPr>
            <p:ph type="dt" sz="half" idx="10"/>
          </p:nvPr>
        </p:nvSpPr>
        <p:spPr/>
        <p:txBody>
          <a:bodyPr/>
          <a:lstStyle/>
          <a:p>
            <a:fld id="{7972E919-4461-4C6E-B65C-E9282B9CC938}" type="datetimeFigureOut">
              <a:rPr lang="en-US" smtClean="0"/>
              <a:t>2/3/2023</a:t>
            </a:fld>
            <a:endParaRPr lang="en-US"/>
          </a:p>
        </p:txBody>
      </p:sp>
      <p:sp>
        <p:nvSpPr>
          <p:cNvPr id="6" name="Footer Placeholder 5">
            <a:extLst>
              <a:ext uri="{FF2B5EF4-FFF2-40B4-BE49-F238E27FC236}">
                <a16:creationId xmlns:a16="http://schemas.microsoft.com/office/drawing/2014/main" id="{41318838-9037-669B-24FC-0DECDAED7E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AB318A-7429-D5F6-F8DF-B2A503510D12}"/>
              </a:ext>
            </a:extLst>
          </p:cNvPr>
          <p:cNvSpPr>
            <a:spLocks noGrp="1"/>
          </p:cNvSpPr>
          <p:nvPr>
            <p:ph type="sldNum" sz="quarter" idx="12"/>
          </p:nvPr>
        </p:nvSpPr>
        <p:spPr/>
        <p:txBody>
          <a:bodyPr/>
          <a:lstStyle/>
          <a:p>
            <a:fld id="{1BD9BD27-4E1D-4E42-9C69-4AF1821FA504}" type="slidenum">
              <a:rPr lang="en-US" smtClean="0"/>
              <a:t>‹#›</a:t>
            </a:fld>
            <a:endParaRPr lang="en-US"/>
          </a:p>
        </p:txBody>
      </p:sp>
    </p:spTree>
    <p:extLst>
      <p:ext uri="{BB962C8B-B14F-4D97-AF65-F5344CB8AC3E}">
        <p14:creationId xmlns:p14="http://schemas.microsoft.com/office/powerpoint/2010/main" val="1551547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F1100-3483-55BB-6CD7-5B201D213F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B20F31-28A4-988C-A5D7-E0D82FE485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C1F456-BE2C-5376-7C6F-63F532A63629}"/>
              </a:ext>
            </a:extLst>
          </p:cNvPr>
          <p:cNvSpPr>
            <a:spLocks noGrp="1"/>
          </p:cNvSpPr>
          <p:nvPr>
            <p:ph type="dt" sz="half" idx="10"/>
          </p:nvPr>
        </p:nvSpPr>
        <p:spPr/>
        <p:txBody>
          <a:bodyPr/>
          <a:lstStyle/>
          <a:p>
            <a:fld id="{7972E919-4461-4C6E-B65C-E9282B9CC938}" type="datetimeFigureOut">
              <a:rPr lang="en-US" smtClean="0"/>
              <a:t>2/3/2023</a:t>
            </a:fld>
            <a:endParaRPr lang="en-US"/>
          </a:p>
        </p:txBody>
      </p:sp>
      <p:sp>
        <p:nvSpPr>
          <p:cNvPr id="5" name="Footer Placeholder 4">
            <a:extLst>
              <a:ext uri="{FF2B5EF4-FFF2-40B4-BE49-F238E27FC236}">
                <a16:creationId xmlns:a16="http://schemas.microsoft.com/office/drawing/2014/main" id="{7454D566-2CF4-3357-953E-DC13D07336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9F10AB-3074-06B2-EBED-145B1E8E4714}"/>
              </a:ext>
            </a:extLst>
          </p:cNvPr>
          <p:cNvSpPr>
            <a:spLocks noGrp="1"/>
          </p:cNvSpPr>
          <p:nvPr>
            <p:ph type="sldNum" sz="quarter" idx="12"/>
          </p:nvPr>
        </p:nvSpPr>
        <p:spPr/>
        <p:txBody>
          <a:bodyPr/>
          <a:lstStyle/>
          <a:p>
            <a:fld id="{1BD9BD27-4E1D-4E42-9C69-4AF1821FA504}" type="slidenum">
              <a:rPr lang="en-US" smtClean="0"/>
              <a:t>‹#›</a:t>
            </a:fld>
            <a:endParaRPr lang="en-US"/>
          </a:p>
        </p:txBody>
      </p:sp>
    </p:spTree>
    <p:extLst>
      <p:ext uri="{BB962C8B-B14F-4D97-AF65-F5344CB8AC3E}">
        <p14:creationId xmlns:p14="http://schemas.microsoft.com/office/powerpoint/2010/main" val="260497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8BD71-4E47-DCBF-E566-CA4638B0E0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8B2673-AE74-0DA8-68F0-3FDAB4F60B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3B7F4B-0382-17C0-C3FD-060DE6ACE62E}"/>
              </a:ext>
            </a:extLst>
          </p:cNvPr>
          <p:cNvSpPr>
            <a:spLocks noGrp="1"/>
          </p:cNvSpPr>
          <p:nvPr>
            <p:ph type="dt" sz="half" idx="10"/>
          </p:nvPr>
        </p:nvSpPr>
        <p:spPr/>
        <p:txBody>
          <a:bodyPr/>
          <a:lstStyle/>
          <a:p>
            <a:fld id="{7972E919-4461-4C6E-B65C-E9282B9CC938}" type="datetimeFigureOut">
              <a:rPr lang="en-US" smtClean="0"/>
              <a:t>2/3/2023</a:t>
            </a:fld>
            <a:endParaRPr lang="en-US"/>
          </a:p>
        </p:txBody>
      </p:sp>
      <p:sp>
        <p:nvSpPr>
          <p:cNvPr id="5" name="Footer Placeholder 4">
            <a:extLst>
              <a:ext uri="{FF2B5EF4-FFF2-40B4-BE49-F238E27FC236}">
                <a16:creationId xmlns:a16="http://schemas.microsoft.com/office/drawing/2014/main" id="{45BB4640-6677-A356-3B44-567D60CAB4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0EAAC5-5D2E-992A-6489-484EE8ABAFF6}"/>
              </a:ext>
            </a:extLst>
          </p:cNvPr>
          <p:cNvSpPr>
            <a:spLocks noGrp="1"/>
          </p:cNvSpPr>
          <p:nvPr>
            <p:ph type="sldNum" sz="quarter" idx="12"/>
          </p:nvPr>
        </p:nvSpPr>
        <p:spPr/>
        <p:txBody>
          <a:bodyPr/>
          <a:lstStyle/>
          <a:p>
            <a:fld id="{1BD9BD27-4E1D-4E42-9C69-4AF1821FA504}" type="slidenum">
              <a:rPr lang="en-US" smtClean="0"/>
              <a:t>‹#›</a:t>
            </a:fld>
            <a:endParaRPr lang="en-US"/>
          </a:p>
        </p:txBody>
      </p:sp>
    </p:spTree>
    <p:extLst>
      <p:ext uri="{BB962C8B-B14F-4D97-AF65-F5344CB8AC3E}">
        <p14:creationId xmlns:p14="http://schemas.microsoft.com/office/powerpoint/2010/main" val="3616602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CBCD07-BADC-C353-B9BD-5EB466C20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640601-80FD-5811-D076-0D954A7CCA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C750CB-EC9D-1A07-EA14-BFF69DC4F9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72E919-4461-4C6E-B65C-E9282B9CC938}" type="datetimeFigureOut">
              <a:rPr lang="en-US" smtClean="0"/>
              <a:t>2/3/2023</a:t>
            </a:fld>
            <a:endParaRPr lang="en-US"/>
          </a:p>
        </p:txBody>
      </p:sp>
      <p:sp>
        <p:nvSpPr>
          <p:cNvPr id="5" name="Footer Placeholder 4">
            <a:extLst>
              <a:ext uri="{FF2B5EF4-FFF2-40B4-BE49-F238E27FC236}">
                <a16:creationId xmlns:a16="http://schemas.microsoft.com/office/drawing/2014/main" id="{8D04EF18-83F1-3117-D1F6-A0DD07E369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1F96C2-D035-CE3D-C9C3-7F98A1EAFE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9BD27-4E1D-4E42-9C69-4AF1821FA504}" type="slidenum">
              <a:rPr lang="en-US" smtClean="0"/>
              <a:t>‹#›</a:t>
            </a:fld>
            <a:endParaRPr lang="en-US"/>
          </a:p>
        </p:txBody>
      </p:sp>
    </p:spTree>
    <p:extLst>
      <p:ext uri="{BB962C8B-B14F-4D97-AF65-F5344CB8AC3E}">
        <p14:creationId xmlns:p14="http://schemas.microsoft.com/office/powerpoint/2010/main" val="1727860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Triangle 5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32AC13B-DD7F-78D1-B727-C33992450D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
            <a:ext cx="12192000" cy="6857519"/>
          </a:xfrm>
          <a:prstGeom prst="rect">
            <a:avLst/>
          </a:prstGeom>
        </p:spPr>
      </p:pic>
    </p:spTree>
    <p:extLst>
      <p:ext uri="{BB962C8B-B14F-4D97-AF65-F5344CB8AC3E}">
        <p14:creationId xmlns:p14="http://schemas.microsoft.com/office/powerpoint/2010/main" val="3668705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Triangle 5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108D9E-4DE4-BD4A-6C8F-B81DDCE41898}"/>
              </a:ext>
            </a:extLst>
          </p:cNvPr>
          <p:cNvSpPr>
            <a:spLocks noGrp="1"/>
          </p:cNvSpPr>
          <p:nvPr>
            <p:ph type="ctrTitle"/>
          </p:nvPr>
        </p:nvSpPr>
        <p:spPr>
          <a:xfrm>
            <a:off x="1289304" y="3220872"/>
            <a:ext cx="8921672" cy="1921433"/>
          </a:xfrm>
        </p:spPr>
        <p:txBody>
          <a:bodyPr anchor="b">
            <a:normAutofit/>
          </a:bodyPr>
          <a:lstStyle/>
          <a:p>
            <a:pPr algn="l"/>
            <a:r>
              <a:rPr lang="en-US" sz="3200" b="1" dirty="0"/>
              <a:t>SOUTEASTASIA BUSINESS EVENT FORUM 2023</a:t>
            </a:r>
            <a:br>
              <a:rPr lang="en-US" sz="3200" b="1" dirty="0"/>
            </a:br>
            <a:r>
              <a:rPr lang="en-US" sz="3200" b="1" dirty="0"/>
              <a:t>Fostering the ASEAN Business Event</a:t>
            </a:r>
            <a:br>
              <a:rPr lang="en-US" sz="3200" b="1" dirty="0"/>
            </a:br>
            <a:r>
              <a:rPr lang="en-US" sz="3200" b="1" dirty="0"/>
              <a:t>Approaching the post pandemic era</a:t>
            </a:r>
          </a:p>
        </p:txBody>
      </p:sp>
      <p:sp>
        <p:nvSpPr>
          <p:cNvPr id="3" name="Subtitle 2">
            <a:extLst>
              <a:ext uri="{FF2B5EF4-FFF2-40B4-BE49-F238E27FC236}">
                <a16:creationId xmlns:a16="http://schemas.microsoft.com/office/drawing/2014/main" id="{65DBCADA-02EB-4083-8198-6B5D38248B3C}"/>
              </a:ext>
            </a:extLst>
          </p:cNvPr>
          <p:cNvSpPr>
            <a:spLocks noGrp="1"/>
          </p:cNvSpPr>
          <p:nvPr>
            <p:ph type="subTitle" idx="1"/>
          </p:nvPr>
        </p:nvSpPr>
        <p:spPr>
          <a:xfrm>
            <a:off x="1289304" y="5275193"/>
            <a:ext cx="7321298" cy="847266"/>
          </a:xfrm>
        </p:spPr>
        <p:txBody>
          <a:bodyPr anchor="t">
            <a:normAutofit/>
          </a:bodyPr>
          <a:lstStyle/>
          <a:p>
            <a:pPr algn="l">
              <a:lnSpc>
                <a:spcPct val="120000"/>
              </a:lnSpc>
            </a:pPr>
            <a:r>
              <a:rPr lang="en-US" sz="1400" b="1" dirty="0"/>
              <a:t>Presented by :</a:t>
            </a:r>
          </a:p>
          <a:p>
            <a:pPr algn="l">
              <a:lnSpc>
                <a:spcPct val="120000"/>
              </a:lnSpc>
              <a:spcBef>
                <a:spcPts val="0"/>
              </a:spcBef>
            </a:pPr>
            <a:r>
              <a:rPr lang="en-US" sz="1400" b="1" dirty="0" err="1"/>
              <a:t>Wisnu</a:t>
            </a:r>
            <a:r>
              <a:rPr lang="en-US" sz="1400" b="1" dirty="0"/>
              <a:t> Budi </a:t>
            </a:r>
            <a:r>
              <a:rPr lang="en-US" sz="1400" b="1" dirty="0" err="1"/>
              <a:t>Sulaeman</a:t>
            </a:r>
            <a:r>
              <a:rPr lang="en-US" sz="1400" b="1" dirty="0"/>
              <a:t>, SST; CEL; CVM; CMMC.</a:t>
            </a:r>
          </a:p>
          <a:p>
            <a:pPr algn="l">
              <a:lnSpc>
                <a:spcPct val="120000"/>
              </a:lnSpc>
              <a:spcBef>
                <a:spcPts val="0"/>
              </a:spcBef>
            </a:pPr>
            <a:r>
              <a:rPr lang="en-US" sz="1400" b="1" dirty="0"/>
              <a:t>Vice Chairman INCCA (Indonesia Congress &amp; Convention Association)</a:t>
            </a:r>
          </a:p>
        </p:txBody>
      </p:sp>
      <p:pic>
        <p:nvPicPr>
          <p:cNvPr id="5" name="Picture 4">
            <a:extLst>
              <a:ext uri="{FF2B5EF4-FFF2-40B4-BE49-F238E27FC236}">
                <a16:creationId xmlns:a16="http://schemas.microsoft.com/office/drawing/2014/main" id="{FFED336B-8A4D-F4AD-436A-F2A5BE05084D}"/>
              </a:ext>
            </a:extLst>
          </p:cNvPr>
          <p:cNvPicPr>
            <a:picLocks noChangeAspect="1"/>
          </p:cNvPicPr>
          <p:nvPr/>
        </p:nvPicPr>
        <p:blipFill>
          <a:blip r:embed="rId2"/>
          <a:stretch>
            <a:fillRect/>
          </a:stretch>
        </p:blipFill>
        <p:spPr>
          <a:xfrm>
            <a:off x="2124001" y="1190747"/>
            <a:ext cx="1319134" cy="1828800"/>
          </a:xfrm>
          <a:prstGeom prst="rect">
            <a:avLst/>
          </a:prstGeom>
        </p:spPr>
      </p:pic>
      <p:pic>
        <p:nvPicPr>
          <p:cNvPr id="4" name="Picture 3">
            <a:extLst>
              <a:ext uri="{FF2B5EF4-FFF2-40B4-BE49-F238E27FC236}">
                <a16:creationId xmlns:a16="http://schemas.microsoft.com/office/drawing/2014/main" id="{8413BB07-B1A3-107F-C198-FE90D4098DBE}"/>
              </a:ext>
            </a:extLst>
          </p:cNvPr>
          <p:cNvPicPr>
            <a:picLocks noChangeAspect="1"/>
          </p:cNvPicPr>
          <p:nvPr/>
        </p:nvPicPr>
        <p:blipFill rotWithShape="1">
          <a:blip r:embed="rId3"/>
          <a:srcRect l="-1" t="25773" r="-1850" b="19363"/>
          <a:stretch/>
        </p:blipFill>
        <p:spPr>
          <a:xfrm>
            <a:off x="4597402" y="1651726"/>
            <a:ext cx="2992864" cy="906842"/>
          </a:xfrm>
          <a:prstGeom prst="rect">
            <a:avLst/>
          </a:prstGeom>
        </p:spPr>
      </p:pic>
      <p:pic>
        <p:nvPicPr>
          <p:cNvPr id="7" name="Picture 6" descr="Logo, company name&#10;&#10;Description automatically generated">
            <a:extLst>
              <a:ext uri="{FF2B5EF4-FFF2-40B4-BE49-F238E27FC236}">
                <a16:creationId xmlns:a16="http://schemas.microsoft.com/office/drawing/2014/main" id="{7B8BC60E-0D1F-B9BD-1D2A-37E3E77ACAF2}"/>
              </a:ext>
            </a:extLst>
          </p:cNvPr>
          <p:cNvPicPr>
            <a:picLocks noChangeAspect="1"/>
          </p:cNvPicPr>
          <p:nvPr/>
        </p:nvPicPr>
        <p:blipFill>
          <a:blip r:embed="rId4"/>
          <a:stretch>
            <a:fillRect/>
          </a:stretch>
        </p:blipFill>
        <p:spPr>
          <a:xfrm>
            <a:off x="7909834" y="1556589"/>
            <a:ext cx="2992866" cy="1097115"/>
          </a:xfrm>
          <a:prstGeom prst="rect">
            <a:avLst/>
          </a:prstGeom>
        </p:spPr>
      </p:pic>
      <p:sp>
        <p:nvSpPr>
          <p:cNvPr id="9" name="Title 1">
            <a:extLst>
              <a:ext uri="{FF2B5EF4-FFF2-40B4-BE49-F238E27FC236}">
                <a16:creationId xmlns:a16="http://schemas.microsoft.com/office/drawing/2014/main" id="{CEF06E6E-E382-A07A-AD02-3F6DD4768681}"/>
              </a:ext>
            </a:extLst>
          </p:cNvPr>
          <p:cNvSpPr txBox="1">
            <a:spLocks/>
          </p:cNvSpPr>
          <p:nvPr/>
        </p:nvSpPr>
        <p:spPr>
          <a:xfrm>
            <a:off x="1703624" y="3825401"/>
            <a:ext cx="8921672" cy="127719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4000" b="1" dirty="0"/>
          </a:p>
        </p:txBody>
      </p:sp>
    </p:spTree>
    <p:extLst>
      <p:ext uri="{BB962C8B-B14F-4D97-AF65-F5344CB8AC3E}">
        <p14:creationId xmlns:p14="http://schemas.microsoft.com/office/powerpoint/2010/main" val="2348862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480BD3-48C4-4679-68A3-117BF2DCEE79}"/>
              </a:ext>
            </a:extLst>
          </p:cNvPr>
          <p:cNvSpPr>
            <a:spLocks noGrp="1"/>
          </p:cNvSpPr>
          <p:nvPr>
            <p:ph type="title"/>
          </p:nvPr>
        </p:nvSpPr>
        <p:spPr>
          <a:xfrm>
            <a:off x="1285240" y="748114"/>
            <a:ext cx="8074815" cy="893708"/>
          </a:xfrm>
        </p:spPr>
        <p:txBody>
          <a:bodyPr anchor="ctr">
            <a:normAutofit/>
          </a:bodyPr>
          <a:lstStyle/>
          <a:p>
            <a:pPr algn="ctr"/>
            <a:r>
              <a:rPr lang="en-US" sz="5400" b="1" dirty="0"/>
              <a:t>BUSINESS SUSTAINABILITY </a:t>
            </a:r>
          </a:p>
        </p:txBody>
      </p:sp>
      <p:sp>
        <p:nvSpPr>
          <p:cNvPr id="3" name="Content Placeholder 2">
            <a:extLst>
              <a:ext uri="{FF2B5EF4-FFF2-40B4-BE49-F238E27FC236}">
                <a16:creationId xmlns:a16="http://schemas.microsoft.com/office/drawing/2014/main" id="{17173504-A74D-6864-C9AF-032ACAE013A4}"/>
              </a:ext>
            </a:extLst>
          </p:cNvPr>
          <p:cNvSpPr>
            <a:spLocks noGrp="1"/>
          </p:cNvSpPr>
          <p:nvPr>
            <p:ph idx="1"/>
          </p:nvPr>
        </p:nvSpPr>
        <p:spPr>
          <a:xfrm>
            <a:off x="832854" y="1822651"/>
            <a:ext cx="9918565" cy="3921581"/>
          </a:xfrm>
        </p:spPr>
        <p:txBody>
          <a:bodyPr anchor="t">
            <a:normAutofit/>
          </a:bodyPr>
          <a:lstStyle/>
          <a:p>
            <a:pPr algn="just"/>
            <a:r>
              <a:rPr lang="en-US" dirty="0"/>
              <a:t>The Event Industry definitely could not implement any Strategy and play any important role to support the Government in establishing the Business Sustainability without engaging the Government &amp; other related Institutions for a  Strategic Partnership to work closely with</a:t>
            </a:r>
          </a:p>
          <a:p>
            <a:pPr algn="just"/>
            <a:r>
              <a:rPr lang="en-US" dirty="0"/>
              <a:t>Related parties ideally should establish an Intensive Forum to Oversee the current business rapid changes, Plan effective business </a:t>
            </a:r>
            <a:r>
              <a:rPr lang="en-US" dirty="0" err="1"/>
              <a:t>strategy,Set</a:t>
            </a:r>
            <a:r>
              <a:rPr lang="en-US" dirty="0"/>
              <a:t> up an efficient budget </a:t>
            </a:r>
            <a:r>
              <a:rPr lang="en-US" dirty="0" err="1"/>
              <a:t>andExecute</a:t>
            </a:r>
            <a:r>
              <a:rPr lang="en-US" dirty="0"/>
              <a:t> the plan together with the Industry players.</a:t>
            </a:r>
          </a:p>
        </p:txBody>
      </p:sp>
      <p:pic>
        <p:nvPicPr>
          <p:cNvPr id="4" name="Picture 3">
            <a:extLst>
              <a:ext uri="{FF2B5EF4-FFF2-40B4-BE49-F238E27FC236}">
                <a16:creationId xmlns:a16="http://schemas.microsoft.com/office/drawing/2014/main" id="{D491A2B2-C451-FF47-6679-B7A02B6F2B31}"/>
              </a:ext>
            </a:extLst>
          </p:cNvPr>
          <p:cNvPicPr>
            <a:picLocks noChangeAspect="1"/>
          </p:cNvPicPr>
          <p:nvPr/>
        </p:nvPicPr>
        <p:blipFill rotWithShape="1">
          <a:blip r:embed="rId2"/>
          <a:srcRect l="-1" t="25773" r="-1850" b="19363"/>
          <a:stretch/>
        </p:blipFill>
        <p:spPr>
          <a:xfrm>
            <a:off x="10051298" y="5727616"/>
            <a:ext cx="1485904" cy="450231"/>
          </a:xfrm>
          <a:prstGeom prst="rect">
            <a:avLst/>
          </a:prstGeom>
        </p:spPr>
      </p:pic>
    </p:spTree>
    <p:extLst>
      <p:ext uri="{BB962C8B-B14F-4D97-AF65-F5344CB8AC3E}">
        <p14:creationId xmlns:p14="http://schemas.microsoft.com/office/powerpoint/2010/main" val="2719367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480BD3-48C4-4679-68A3-117BF2DCEE79}"/>
              </a:ext>
            </a:extLst>
          </p:cNvPr>
          <p:cNvSpPr>
            <a:spLocks noGrp="1"/>
          </p:cNvSpPr>
          <p:nvPr>
            <p:ph type="title"/>
          </p:nvPr>
        </p:nvSpPr>
        <p:spPr>
          <a:xfrm>
            <a:off x="1285240" y="748114"/>
            <a:ext cx="8074815" cy="893708"/>
          </a:xfrm>
        </p:spPr>
        <p:txBody>
          <a:bodyPr anchor="ctr">
            <a:normAutofit/>
          </a:bodyPr>
          <a:lstStyle/>
          <a:p>
            <a:pPr algn="ctr"/>
            <a:r>
              <a:rPr lang="en-US" sz="5400" b="1" dirty="0"/>
              <a:t>RISK MANAGEMENT </a:t>
            </a:r>
          </a:p>
        </p:txBody>
      </p:sp>
      <p:sp>
        <p:nvSpPr>
          <p:cNvPr id="3" name="Content Placeholder 2">
            <a:extLst>
              <a:ext uri="{FF2B5EF4-FFF2-40B4-BE49-F238E27FC236}">
                <a16:creationId xmlns:a16="http://schemas.microsoft.com/office/drawing/2014/main" id="{17173504-A74D-6864-C9AF-032ACAE013A4}"/>
              </a:ext>
            </a:extLst>
          </p:cNvPr>
          <p:cNvSpPr>
            <a:spLocks noGrp="1"/>
          </p:cNvSpPr>
          <p:nvPr>
            <p:ph idx="1"/>
          </p:nvPr>
        </p:nvSpPr>
        <p:spPr>
          <a:xfrm>
            <a:off x="832855" y="1822651"/>
            <a:ext cx="8221694" cy="4287235"/>
          </a:xfrm>
        </p:spPr>
        <p:txBody>
          <a:bodyPr anchor="t">
            <a:normAutofit fontScale="85000" lnSpcReduction="20000"/>
          </a:bodyPr>
          <a:lstStyle/>
          <a:p>
            <a:pPr algn="just"/>
            <a:r>
              <a:rPr lang="en-US" dirty="0"/>
              <a:t>We all do fully understand that our Business Industry are full of risk due </a:t>
            </a:r>
            <a:r>
              <a:rPr lang="en-US" dirty="0" err="1"/>
              <a:t>toHealth</a:t>
            </a:r>
            <a:r>
              <a:rPr lang="en-US" dirty="0"/>
              <a:t> issues such the COVID 19, Cholera </a:t>
            </a:r>
            <a:r>
              <a:rPr lang="en-US" dirty="0" err="1"/>
              <a:t>etc</a:t>
            </a:r>
            <a:endParaRPr lang="en-US" dirty="0"/>
          </a:p>
          <a:p>
            <a:pPr algn="just"/>
            <a:r>
              <a:rPr lang="en-US" dirty="0"/>
              <a:t>Nature Disaster such as Earthquake, Tsunami, Mountain Eruption etc.</a:t>
            </a:r>
          </a:p>
          <a:p>
            <a:pPr algn="just"/>
            <a:r>
              <a:rPr lang="en-US" dirty="0"/>
              <a:t>War, Terrorism and other Social Unrest.</a:t>
            </a:r>
          </a:p>
          <a:p>
            <a:pPr algn="just"/>
            <a:r>
              <a:rPr lang="en-US" dirty="0"/>
              <a:t>Saturated Market &amp; unfriendly regulations are also threat to our business sustainability. </a:t>
            </a:r>
          </a:p>
          <a:p>
            <a:pPr algn="just"/>
            <a:r>
              <a:rPr lang="en-US" dirty="0"/>
              <a:t>Based on our experiences during the pandemic era I strongly believe that we could  set a policy to prevent our business Sustainability and </a:t>
            </a:r>
            <a:r>
              <a:rPr lang="en-US" dirty="0" err="1"/>
              <a:t>minimise</a:t>
            </a:r>
            <a:r>
              <a:rPr lang="en-US" dirty="0"/>
              <a:t> the lost of our Financial Investment and Human Resources.</a:t>
            </a:r>
          </a:p>
          <a:p>
            <a:pPr algn="just"/>
            <a:r>
              <a:rPr lang="en-US" dirty="0"/>
              <a:t>Shifting the Event to a more secure country/region might be an option for the business sustainability.</a:t>
            </a:r>
          </a:p>
        </p:txBody>
      </p:sp>
      <p:pic>
        <p:nvPicPr>
          <p:cNvPr id="4" name="Picture 3">
            <a:extLst>
              <a:ext uri="{FF2B5EF4-FFF2-40B4-BE49-F238E27FC236}">
                <a16:creationId xmlns:a16="http://schemas.microsoft.com/office/drawing/2014/main" id="{E75F699F-44F3-9D26-FF17-7D9F23DCD112}"/>
              </a:ext>
            </a:extLst>
          </p:cNvPr>
          <p:cNvPicPr>
            <a:picLocks noChangeAspect="1"/>
          </p:cNvPicPr>
          <p:nvPr/>
        </p:nvPicPr>
        <p:blipFill rotWithShape="1">
          <a:blip r:embed="rId2"/>
          <a:srcRect l="-1" t="25773" r="-1850" b="19363"/>
          <a:stretch/>
        </p:blipFill>
        <p:spPr>
          <a:xfrm>
            <a:off x="10051298" y="5727616"/>
            <a:ext cx="1485904" cy="450231"/>
          </a:xfrm>
          <a:prstGeom prst="rect">
            <a:avLst/>
          </a:prstGeom>
        </p:spPr>
      </p:pic>
    </p:spTree>
    <p:extLst>
      <p:ext uri="{BB962C8B-B14F-4D97-AF65-F5344CB8AC3E}">
        <p14:creationId xmlns:p14="http://schemas.microsoft.com/office/powerpoint/2010/main" val="422274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480BD3-48C4-4679-68A3-117BF2DCEE79}"/>
              </a:ext>
            </a:extLst>
          </p:cNvPr>
          <p:cNvSpPr>
            <a:spLocks noGrp="1"/>
          </p:cNvSpPr>
          <p:nvPr>
            <p:ph type="title"/>
          </p:nvPr>
        </p:nvSpPr>
        <p:spPr>
          <a:xfrm>
            <a:off x="1631749" y="1050214"/>
            <a:ext cx="8074815" cy="893708"/>
          </a:xfrm>
        </p:spPr>
        <p:txBody>
          <a:bodyPr anchor="ctr">
            <a:normAutofit fontScale="90000"/>
          </a:bodyPr>
          <a:lstStyle/>
          <a:p>
            <a:pPr algn="ctr"/>
            <a:r>
              <a:rPr lang="en-US" sz="5400" b="1" dirty="0"/>
              <a:t>MICE </a:t>
            </a:r>
            <a:r>
              <a:rPr lang="en-US" sz="4900" b="1" dirty="0"/>
              <a:t>CAPABILITIES FOR THE HUMAN RESOURCE</a:t>
            </a:r>
            <a:endParaRPr lang="en-US" sz="5400" b="1" dirty="0"/>
          </a:p>
        </p:txBody>
      </p:sp>
      <p:sp>
        <p:nvSpPr>
          <p:cNvPr id="3" name="Content Placeholder 2">
            <a:extLst>
              <a:ext uri="{FF2B5EF4-FFF2-40B4-BE49-F238E27FC236}">
                <a16:creationId xmlns:a16="http://schemas.microsoft.com/office/drawing/2014/main" id="{17173504-A74D-6864-C9AF-032ACAE013A4}"/>
              </a:ext>
            </a:extLst>
          </p:cNvPr>
          <p:cNvSpPr>
            <a:spLocks noGrp="1"/>
          </p:cNvSpPr>
          <p:nvPr>
            <p:ph idx="1"/>
          </p:nvPr>
        </p:nvSpPr>
        <p:spPr>
          <a:xfrm>
            <a:off x="842166" y="2257343"/>
            <a:ext cx="7993721" cy="4287235"/>
          </a:xfrm>
        </p:spPr>
        <p:txBody>
          <a:bodyPr anchor="t">
            <a:normAutofit lnSpcReduction="10000"/>
          </a:bodyPr>
          <a:lstStyle/>
          <a:p>
            <a:pPr algn="just"/>
            <a:r>
              <a:rPr lang="en-US" dirty="0"/>
              <a:t>At this present moment technology innovation has proven to provide business solutions for our Event Industry such as On line Meetings &amp; Hybrid Conferences which contributed by the Z generation that force us to learn it all. </a:t>
            </a:r>
          </a:p>
          <a:p>
            <a:pPr algn="just"/>
            <a:r>
              <a:rPr lang="en-US" dirty="0"/>
              <a:t>Therefore we must breed a new generation for the Event Industry with MICE Capabilities and related Competencies through Short Courses for the Professionals and establish more Vocational education for the new intake at Higher Education Institutes or Universities.</a:t>
            </a:r>
          </a:p>
        </p:txBody>
      </p:sp>
      <p:pic>
        <p:nvPicPr>
          <p:cNvPr id="4" name="Picture 3">
            <a:extLst>
              <a:ext uri="{FF2B5EF4-FFF2-40B4-BE49-F238E27FC236}">
                <a16:creationId xmlns:a16="http://schemas.microsoft.com/office/drawing/2014/main" id="{FE75D9E7-B9C3-354D-8EFE-17A66D4DE485}"/>
              </a:ext>
            </a:extLst>
          </p:cNvPr>
          <p:cNvPicPr>
            <a:picLocks noChangeAspect="1"/>
          </p:cNvPicPr>
          <p:nvPr/>
        </p:nvPicPr>
        <p:blipFill rotWithShape="1">
          <a:blip r:embed="rId2"/>
          <a:srcRect l="-1" t="25773" r="-1850" b="19363"/>
          <a:stretch/>
        </p:blipFill>
        <p:spPr>
          <a:xfrm>
            <a:off x="10051298" y="5727616"/>
            <a:ext cx="1485904" cy="450231"/>
          </a:xfrm>
          <a:prstGeom prst="rect">
            <a:avLst/>
          </a:prstGeom>
        </p:spPr>
      </p:pic>
    </p:spTree>
    <p:extLst>
      <p:ext uri="{BB962C8B-B14F-4D97-AF65-F5344CB8AC3E}">
        <p14:creationId xmlns:p14="http://schemas.microsoft.com/office/powerpoint/2010/main" val="182268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480BD3-48C4-4679-68A3-117BF2DCEE79}"/>
              </a:ext>
            </a:extLst>
          </p:cNvPr>
          <p:cNvSpPr>
            <a:spLocks noGrp="1"/>
          </p:cNvSpPr>
          <p:nvPr>
            <p:ph type="title"/>
          </p:nvPr>
        </p:nvSpPr>
        <p:spPr>
          <a:xfrm>
            <a:off x="1631749" y="1050214"/>
            <a:ext cx="8074815" cy="893708"/>
          </a:xfrm>
        </p:spPr>
        <p:txBody>
          <a:bodyPr anchor="ctr">
            <a:normAutofit/>
          </a:bodyPr>
          <a:lstStyle/>
          <a:p>
            <a:pPr algn="ctr"/>
            <a:r>
              <a:rPr lang="en-US" sz="5400" b="1" dirty="0"/>
              <a:t>CLOSURE </a:t>
            </a:r>
          </a:p>
        </p:txBody>
      </p:sp>
      <p:sp>
        <p:nvSpPr>
          <p:cNvPr id="3" name="Content Placeholder 2">
            <a:extLst>
              <a:ext uri="{FF2B5EF4-FFF2-40B4-BE49-F238E27FC236}">
                <a16:creationId xmlns:a16="http://schemas.microsoft.com/office/drawing/2014/main" id="{17173504-A74D-6864-C9AF-032ACAE013A4}"/>
              </a:ext>
            </a:extLst>
          </p:cNvPr>
          <p:cNvSpPr>
            <a:spLocks noGrp="1"/>
          </p:cNvSpPr>
          <p:nvPr>
            <p:ph idx="1"/>
          </p:nvPr>
        </p:nvSpPr>
        <p:spPr>
          <a:xfrm>
            <a:off x="852105" y="2438668"/>
            <a:ext cx="9918565" cy="4287235"/>
          </a:xfrm>
        </p:spPr>
        <p:txBody>
          <a:bodyPr anchor="t">
            <a:normAutofit/>
          </a:bodyPr>
          <a:lstStyle/>
          <a:p>
            <a:pPr algn="just"/>
            <a:r>
              <a:rPr lang="en-US" dirty="0"/>
              <a:t>INCCA is very much convinced with the Spirit of ASEAN we all should work together in a concrete ASEAN framework to grow and establish a stronger effort in the region to create a Solid Market Place for the Event Industry.</a:t>
            </a:r>
          </a:p>
          <a:p>
            <a:pPr marL="0" indent="0" algn="just">
              <a:buNone/>
            </a:pPr>
            <a:endParaRPr lang="en-US" dirty="0"/>
          </a:p>
          <a:p>
            <a:pPr marL="0" indent="0" algn="just">
              <a:buNone/>
            </a:pPr>
            <a:endParaRPr lang="en-US" dirty="0"/>
          </a:p>
          <a:p>
            <a:pPr algn="just"/>
            <a:r>
              <a:rPr lang="en-US" dirty="0"/>
              <a:t>GOD BLESS ASEAN</a:t>
            </a:r>
          </a:p>
        </p:txBody>
      </p:sp>
      <p:pic>
        <p:nvPicPr>
          <p:cNvPr id="4" name="Picture 3">
            <a:extLst>
              <a:ext uri="{FF2B5EF4-FFF2-40B4-BE49-F238E27FC236}">
                <a16:creationId xmlns:a16="http://schemas.microsoft.com/office/drawing/2014/main" id="{D327E788-8D1E-9817-157C-CAE8FABEEC35}"/>
              </a:ext>
            </a:extLst>
          </p:cNvPr>
          <p:cNvPicPr>
            <a:picLocks noChangeAspect="1"/>
          </p:cNvPicPr>
          <p:nvPr/>
        </p:nvPicPr>
        <p:blipFill rotWithShape="1">
          <a:blip r:embed="rId2"/>
          <a:srcRect l="-1" t="25773" r="-1850" b="19363"/>
          <a:stretch/>
        </p:blipFill>
        <p:spPr>
          <a:xfrm>
            <a:off x="10051298" y="5727616"/>
            <a:ext cx="1485904" cy="450231"/>
          </a:xfrm>
          <a:prstGeom prst="rect">
            <a:avLst/>
          </a:prstGeom>
        </p:spPr>
      </p:pic>
    </p:spTree>
    <p:extLst>
      <p:ext uri="{BB962C8B-B14F-4D97-AF65-F5344CB8AC3E}">
        <p14:creationId xmlns:p14="http://schemas.microsoft.com/office/powerpoint/2010/main" val="1014043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BD938F5-347D-2C59-9046-026CD022C614}"/>
              </a:ext>
            </a:extLst>
          </p:cNvPr>
          <p:cNvPicPr>
            <a:picLocks noGrp="1" noChangeAspect="1"/>
          </p:cNvPicPr>
          <p:nvPr>
            <p:ph idx="1"/>
          </p:nvPr>
        </p:nvPicPr>
        <p:blipFill>
          <a:blip r:embed="rId2"/>
          <a:stretch>
            <a:fillRect/>
          </a:stretch>
        </p:blipFill>
        <p:spPr>
          <a:xfrm>
            <a:off x="643467" y="1043516"/>
            <a:ext cx="10905066" cy="4770967"/>
          </a:xfrm>
          <a:prstGeom prst="rect">
            <a:avLst/>
          </a:prstGeom>
        </p:spPr>
      </p:pic>
    </p:spTree>
    <p:extLst>
      <p:ext uri="{BB962C8B-B14F-4D97-AF65-F5344CB8AC3E}">
        <p14:creationId xmlns:p14="http://schemas.microsoft.com/office/powerpoint/2010/main" val="25163458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35</TotalTime>
  <Words>357</Words>
  <Application>Microsoft Office PowerPoint</Application>
  <PresentationFormat>Widescreen</PresentationFormat>
  <Paragraphs>22</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SOUTEASTASIA BUSINESS EVENT FORUM 2023 Fostering the ASEAN Business Event Approaching the post pandemic era</vt:lpstr>
      <vt:lpstr>BUSINESS SUSTAINABILITY </vt:lpstr>
      <vt:lpstr>RISK MANAGEMENT </vt:lpstr>
      <vt:lpstr>MICE CAPABILITIES FOR THE HUMAN RESOURCE</vt:lpstr>
      <vt:lpstr>CLOSURE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SOUTEASTASIA BUSINESS EVENT FORUM 2023 Fostering the ASEAN Business Event Approaching the post pandemic era</dc:title>
  <dc:creator>Andita Pusparani</dc:creator>
  <cp:lastModifiedBy>GM Production</cp:lastModifiedBy>
  <cp:revision>10</cp:revision>
  <dcterms:created xsi:type="dcterms:W3CDTF">2023-02-01T03:11:02Z</dcterms:created>
  <dcterms:modified xsi:type="dcterms:W3CDTF">2023-02-03T07:23:46Z</dcterms:modified>
</cp:coreProperties>
</file>